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20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1pPr>
            <a:lvl2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pic>
        <p:nvPicPr>
          <p:cNvPr id="25" name="Shape 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8500" y="-434037"/>
            <a:ext cx="8986999" cy="601157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zh-TW"/>
              <a:t>空相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83" name="Shape 8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57200" y="1200150"/>
            <a:ext cx="3673925" cy="2057399"/>
          </a:xfrm>
          <a:prstGeom prst="rect">
            <a:avLst/>
          </a:prstGeom>
        </p:spPr>
      </p:pic>
      <p:pic>
        <p:nvPicPr>
          <p:cNvPr id="84" name="Shape 8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239150" y="1200150"/>
            <a:ext cx="2746968" cy="2057400"/>
          </a:xfrm>
          <a:prstGeom prst="rect">
            <a:avLst/>
          </a:prstGeom>
        </p:spPr>
      </p:pic>
      <p:pic>
        <p:nvPicPr>
          <p:cNvPr id="85" name="Shape 85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7094150" y="1200150"/>
            <a:ext cx="1548702" cy="2057400"/>
          </a:xfrm>
          <a:prstGeom prst="rect">
            <a:avLst/>
          </a:prstGeom>
        </p:spPr>
      </p:pic>
      <p:pic>
        <p:nvPicPr>
          <p:cNvPr id="86" name="Shape 86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3114875" y="3394325"/>
            <a:ext cx="1016245" cy="1531524"/>
          </a:xfrm>
          <a:prstGeom prst="rect">
            <a:avLst/>
          </a:prstGeom>
        </p:spPr>
      </p:pic>
      <p:pic>
        <p:nvPicPr>
          <p:cNvPr id="87" name="Shape 87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4239150" y="3394325"/>
            <a:ext cx="856336" cy="15315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zh-TW"/>
              <a:t>自我顯相儀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080750" y="1577587"/>
            <a:ext cx="2982500" cy="19883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zh-TW"/>
              <a:t>內在世界的環場投影儀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101" name="Shape 10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57200" y="1771650"/>
            <a:ext cx="2857500" cy="1600200"/>
          </a:xfrm>
          <a:prstGeom prst="rect">
            <a:avLst/>
          </a:prstGeom>
        </p:spPr>
      </p:pic>
      <p:pic>
        <p:nvPicPr>
          <p:cNvPr id="102" name="Shape 10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829325" y="1622495"/>
            <a:ext cx="2857500" cy="1898510"/>
          </a:xfrm>
          <a:prstGeom prst="rect">
            <a:avLst/>
          </a:prstGeom>
        </p:spPr>
      </p:pic>
      <p:pic>
        <p:nvPicPr>
          <p:cNvPr id="103" name="Shape 10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3452812" y="1828800"/>
            <a:ext cx="2238375" cy="1485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zh-TW"/>
              <a:t>外在世界的全景顯像儀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110" name="Shape 11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57200" y="1522350"/>
            <a:ext cx="1413549" cy="2098801"/>
          </a:xfrm>
          <a:prstGeom prst="rect">
            <a:avLst/>
          </a:prstGeom>
        </p:spPr>
      </p:pic>
      <p:pic>
        <p:nvPicPr>
          <p:cNvPr id="111" name="Shape 11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295762" y="1522350"/>
            <a:ext cx="3164030" cy="2098800"/>
          </a:xfrm>
          <a:prstGeom prst="rect">
            <a:avLst/>
          </a:prstGeom>
        </p:spPr>
      </p:pic>
      <p:pic>
        <p:nvPicPr>
          <p:cNvPr id="112" name="Shape 112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5884800" y="1522350"/>
            <a:ext cx="2802006" cy="20988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zh-TW"/>
              <a:t>靈光「乍」現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119" name="Shape 11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700675" y="1926212"/>
            <a:ext cx="1367874" cy="2273574"/>
          </a:xfrm>
          <a:prstGeom prst="rect">
            <a:avLst/>
          </a:prstGeom>
        </p:spPr>
      </p:pic>
      <p:pic>
        <p:nvPicPr>
          <p:cNvPr id="120" name="Shape 12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742087" y="1584250"/>
            <a:ext cx="1659821" cy="2957499"/>
          </a:xfrm>
          <a:prstGeom prst="rect">
            <a:avLst/>
          </a:prstGeom>
        </p:spPr>
      </p:pic>
      <p:pic>
        <p:nvPicPr>
          <p:cNvPr id="121" name="Shape 12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5913875" y="2191462"/>
            <a:ext cx="2619375" cy="17430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zh-TW"/>
              <a:t>Connection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128" name="Shape 12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83750" y="1200148"/>
            <a:ext cx="7576498" cy="344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135" name="Shape 13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57187" y="215350"/>
            <a:ext cx="3193474" cy="4712800"/>
          </a:xfrm>
          <a:prstGeom prst="rect">
            <a:avLst/>
          </a:prstGeom>
        </p:spPr>
      </p:pic>
      <p:pic>
        <p:nvPicPr>
          <p:cNvPr id="136" name="Shape 13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800600" y="1226725"/>
            <a:ext cx="5410483" cy="30481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685800" y="843558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zh-TW" sz="2400" b="0" dirty="0">
                <a:solidFill>
                  <a:srgbClr val="EFEFEF"/>
                </a:solidFill>
              </a:rPr>
              <a:t>消失的主體:當代文化與媒體的核⼼</a:t>
            </a:r>
            <a:r>
              <a:rPr lang="zh-TW" sz="2400" b="0" dirty="0" smtClean="0">
                <a:solidFill>
                  <a:srgbClr val="EFEFEF"/>
                </a:solidFill>
              </a:rPr>
              <a:t>思維</a:t>
            </a:r>
            <a:r>
              <a:rPr lang="en-US" altLang="zh-TW" sz="2400" b="0" dirty="0" smtClean="0">
                <a:solidFill>
                  <a:srgbClr val="EFEFEF"/>
                </a:solidFill>
              </a:rPr>
              <a:t/>
            </a:r>
            <a:br>
              <a:rPr lang="en-US" altLang="zh-TW" sz="2400" b="0" dirty="0" smtClean="0">
                <a:solidFill>
                  <a:srgbClr val="EFEFEF"/>
                </a:solidFill>
              </a:rPr>
            </a:br>
            <a:r>
              <a:rPr lang="zh-TW" altLang="en-US" sz="1800" b="0" dirty="0" smtClean="0">
                <a:solidFill>
                  <a:srgbClr val="EFEFEF"/>
                </a:solidFill>
              </a:rPr>
              <a:t>演講</a:t>
            </a:r>
            <a:r>
              <a:rPr lang="zh-TW" altLang="en-US" sz="1800" b="0" dirty="0" smtClean="0">
                <a:solidFill>
                  <a:srgbClr val="EFEFEF"/>
                </a:solidFill>
              </a:rPr>
              <a:t>者：陶亞倫</a:t>
            </a:r>
            <a:endParaRPr lang="zh-TW" sz="1800" b="0" dirty="0">
              <a:solidFill>
                <a:srgbClr val="EFEFEF"/>
              </a:solidFill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755576" y="2211710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zh-TW" sz="1800" dirty="0"/>
              <a:t>國立臺北藝術大學新媒體藝術學院碩士</a:t>
            </a:r>
            <a:r>
              <a:rPr lang="zh-TW" sz="1800" dirty="0" smtClean="0"/>
              <a:t>班</a:t>
            </a:r>
            <a:endParaRPr lang="en-US" altLang="zh-TW" sz="1800" dirty="0" smtClean="0"/>
          </a:p>
          <a:p>
            <a:pPr lvl="0" rtl="0">
              <a:buNone/>
            </a:pPr>
            <a:endParaRPr lang="en-US" altLang="zh-TW" sz="1800" dirty="0" smtClean="0"/>
          </a:p>
          <a:p>
            <a:pPr lvl="0" rtl="0">
              <a:buNone/>
            </a:pPr>
            <a:endParaRPr lang="zh-TW" sz="1800" dirty="0"/>
          </a:p>
          <a:p>
            <a:endParaRPr dirty="0"/>
          </a:p>
          <a:p>
            <a:pPr lvl="0" rtl="0">
              <a:buNone/>
            </a:pPr>
            <a:r>
              <a:rPr lang="zh-TW" sz="1800" dirty="0"/>
              <a:t>林申</a:t>
            </a:r>
          </a:p>
          <a:p>
            <a:pPr>
              <a:buNone/>
            </a:pPr>
            <a:r>
              <a:rPr lang="zh-TW" sz="1800" dirty="0"/>
              <a:t>吳秉聖</a:t>
            </a:r>
          </a:p>
        </p:txBody>
      </p:sp>
      <p:sp>
        <p:nvSpPr>
          <p:cNvPr id="4" name="子標題 2"/>
          <p:cNvSpPr txBox="1">
            <a:spLocks/>
          </p:cNvSpPr>
          <p:nvPr/>
        </p:nvSpPr>
        <p:spPr bwMode="auto">
          <a:xfrm>
            <a:off x="3059832" y="2643758"/>
            <a:ext cx="3625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eibei SC Bold" charset="-122"/>
                <a:ea typeface="Weibei SC Bold" charset="-122"/>
                <a:cs typeface="新細明體" charset="0"/>
              </a:rPr>
              <a:t>【</a:t>
            </a:r>
            <a:r>
              <a:rPr kumimoji="1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eibei SC Bold" charset="-122"/>
                <a:ea typeface="Weibei SC Bold" charset="-122"/>
                <a:cs typeface="新細明體" charset="0"/>
              </a:rPr>
              <a:t>科技藝術</a:t>
            </a:r>
            <a:r>
              <a:rPr kumimoji="1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eibei SC Bold" charset="-122"/>
                <a:ea typeface="Weibei SC Bold" charset="-122"/>
                <a:cs typeface="新細明體" charset="0"/>
              </a:rPr>
              <a:t>】</a:t>
            </a:r>
            <a:r>
              <a:rPr kumimoji="1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eibei SC Bold" charset="-122"/>
                <a:ea typeface="Weibei SC Bold" charset="-122"/>
                <a:cs typeface="新細明體" charset="0"/>
              </a:rPr>
              <a:t>專題講座</a:t>
            </a:r>
            <a:r>
              <a:rPr kumimoji="1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eibei SC Bold" charset="-122"/>
                <a:ea typeface="Weibei SC Bold" charset="-122"/>
                <a:cs typeface="新細明體" charset="0"/>
              </a:rPr>
              <a:t>- </a:t>
            </a:r>
            <a:r>
              <a:rPr kumimoji="1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eibei SC Bold" charset="-122"/>
                <a:ea typeface="Weibei SC Bold" charset="-122"/>
                <a:cs typeface="新細明體" charset="0"/>
              </a:rPr>
              <a:t>心得報告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zh-TW"/>
              <a:t>Summary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zh-TW">
                <a:solidFill>
                  <a:srgbClr val="3E454C"/>
                </a:solidFill>
                <a:latin typeface="Verdana"/>
                <a:ea typeface="Verdana"/>
                <a:cs typeface="Verdana"/>
                <a:sym typeface="Verdana"/>
              </a:rPr>
              <a:t>1. 從藝術到學院</a:t>
            </a:r>
            <a:br>
              <a:rPr lang="zh-TW">
                <a:solidFill>
                  <a:srgbClr val="3E454C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zh-TW">
                <a:solidFill>
                  <a:srgbClr val="3E454C"/>
                </a:solidFill>
                <a:latin typeface="Verdana"/>
                <a:ea typeface="Verdana"/>
                <a:cs typeface="Verdana"/>
                <a:sym typeface="Verdana"/>
              </a:rPr>
              <a:t>2. 工具理性</a:t>
            </a:r>
            <a:br>
              <a:rPr lang="zh-TW">
                <a:solidFill>
                  <a:srgbClr val="3E454C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zh-TW">
                <a:solidFill>
                  <a:srgbClr val="3E454C"/>
                </a:solidFill>
                <a:latin typeface="Verdana"/>
                <a:ea typeface="Verdana"/>
                <a:cs typeface="Verdana"/>
                <a:sym typeface="Verdana"/>
              </a:rPr>
              <a:t>3. 沒有根的人</a:t>
            </a:r>
            <a:br>
              <a:rPr lang="zh-TW">
                <a:solidFill>
                  <a:srgbClr val="3E454C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zh-TW">
                <a:solidFill>
                  <a:srgbClr val="3E454C"/>
                </a:solidFill>
                <a:latin typeface="Verdana"/>
                <a:ea typeface="Verdana"/>
                <a:cs typeface="Verdana"/>
                <a:sym typeface="Verdana"/>
              </a:rPr>
              <a:t>4. 歷史的終結與中心背離</a:t>
            </a:r>
            <a:br>
              <a:rPr lang="zh-TW">
                <a:solidFill>
                  <a:srgbClr val="3E454C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zh-TW">
                <a:solidFill>
                  <a:srgbClr val="3E454C"/>
                </a:solidFill>
                <a:latin typeface="Verdana"/>
                <a:ea typeface="Verdana"/>
                <a:cs typeface="Verdana"/>
                <a:sym typeface="Verdana"/>
              </a:rPr>
              <a:t>5. 消失的主體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44" name="Shape 4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648031" y="1659040"/>
            <a:ext cx="1847925" cy="18254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pic>
        <p:nvPicPr>
          <p:cNvPr id="51" name="Shape 5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8500" y="-434037"/>
            <a:ext cx="8986999" cy="601157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zh-TW"/>
              <a:t>Keyword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9715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zh-TW"/>
              <a:t>背離</a:t>
            </a:r>
          </a:p>
          <a:p>
            <a:pPr lvl="0" algn="ctr" rtl="0">
              <a:buNone/>
            </a:pPr>
            <a:r>
              <a:rPr lang="zh-TW"/>
              <a:t>後人類</a:t>
            </a:r>
          </a:p>
          <a:p>
            <a:pPr lvl="0" algn="ctr" rtl="0">
              <a:buNone/>
            </a:pPr>
            <a:r>
              <a:rPr lang="zh-TW"/>
              <a:t>集體焦慮</a:t>
            </a:r>
          </a:p>
          <a:p>
            <a:pPr lvl="0" algn="ctr" rtl="0">
              <a:buNone/>
            </a:pPr>
            <a:r>
              <a:rPr lang="zh-TW"/>
              <a:t>學院體制</a:t>
            </a:r>
          </a:p>
          <a:p>
            <a:pPr lvl="0" algn="ctr" rtl="0">
              <a:buNone/>
            </a:pPr>
            <a:r>
              <a:rPr lang="zh-TW"/>
              <a:t>反藝術</a:t>
            </a:r>
          </a:p>
          <a:p>
            <a:pPr lvl="0" algn="ctr" rtl="0">
              <a:buNone/>
            </a:pPr>
            <a:r>
              <a:rPr lang="zh-TW"/>
              <a:t>哲學</a:t>
            </a:r>
          </a:p>
          <a:p>
            <a:pPr lvl="0" algn="ctr" rtl="0">
              <a:buNone/>
            </a:pPr>
            <a:r>
              <a:rPr lang="zh-TW"/>
              <a:t>亞倫</a:t>
            </a:r>
          </a:p>
          <a:p>
            <a:endParaRPr/>
          </a:p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zh-TW"/>
              <a:t>Background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zh-TW" sz="900">
                <a:solidFill>
                  <a:srgbClr val="111111"/>
                </a:solidFill>
              </a:rPr>
              <a:t>學歷：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zh-TW" sz="900">
                <a:solidFill>
                  <a:srgbClr val="111111"/>
                </a:solidFill>
              </a:rPr>
              <a:t>　　1999 國立台南藝術大學 造形藝術研究所碩士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zh-TW" sz="900">
                <a:solidFill>
                  <a:srgbClr val="111111"/>
                </a:solidFill>
              </a:rPr>
              <a:t>　　1993 國立台灣師範大學 美術系學士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zh-TW" sz="900">
                <a:solidFill>
                  <a:srgbClr val="111111"/>
                </a:solidFill>
              </a:rPr>
              <a:t>　　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zh-TW" sz="900">
                <a:solidFill>
                  <a:srgbClr val="111111"/>
                </a:solidFill>
              </a:rPr>
              <a:t>　　現職：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zh-TW" sz="900">
                <a:solidFill>
                  <a:srgbClr val="111111"/>
                </a:solidFill>
              </a:rPr>
              <a:t>　　2007- 國立台北藝術大學 藝術與科技中心 數位藝術實驗室主持人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zh-TW" sz="900">
                <a:solidFill>
                  <a:srgbClr val="111111"/>
                </a:solidFill>
              </a:rPr>
              <a:t>　　國立台北藝術大學 科技藝術研究所 專任助理教授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zh-TW" sz="900">
                <a:solidFill>
                  <a:srgbClr val="111111"/>
                </a:solidFill>
              </a:rPr>
              <a:t>　　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zh-TW" sz="900">
                <a:solidFill>
                  <a:srgbClr val="111111"/>
                </a:solidFill>
              </a:rPr>
              <a:t>　　經歷：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zh-TW" sz="900">
                <a:solidFill>
                  <a:srgbClr val="111111"/>
                </a:solidFill>
              </a:rPr>
              <a:t>　　2003 芬蘭赫爾辛基 北歐當代藝術中心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zh-TW" sz="900">
                <a:solidFill>
                  <a:srgbClr val="111111"/>
                </a:solidFill>
              </a:rPr>
              <a:t>　　Nordic Institute for Contemporary Art 駐場藝術家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zh-TW" sz="900">
                <a:solidFill>
                  <a:srgbClr val="111111"/>
                </a:solidFill>
              </a:rPr>
              <a:t>　　2003- 2007 國立台北藝術大學 科技藝術研究所 兼任助理教授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zh-TW" sz="900">
                <a:solidFill>
                  <a:srgbClr val="111111"/>
                </a:solidFill>
              </a:rPr>
              <a:t>　　2002- 2007 實踐大學 通識教育中心 兼任助理教授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zh-TW" sz="900">
                <a:solidFill>
                  <a:srgbClr val="111111"/>
                </a:solidFill>
              </a:rPr>
              <a:t>　　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zh-TW" sz="900">
                <a:solidFill>
                  <a:srgbClr val="111111"/>
                </a:solidFill>
              </a:rPr>
              <a:t>　　2002 國立台北藝術大學 科技藝術研究所 客座教授一年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zh-TW" sz="900">
                <a:solidFill>
                  <a:srgbClr val="111111"/>
                </a:solidFill>
              </a:rPr>
              <a:t>　　2000 實踐大學 媒體傳達設計系 專任講師 兩年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zh-TW" sz="900">
                <a:solidFill>
                  <a:srgbClr val="111111"/>
                </a:solidFill>
              </a:rPr>
              <a:t>　　2000 香港藝術發展局贊助 1a space 藝術空間 駐場藝術家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zh-TW" sz="900">
                <a:solidFill>
                  <a:srgbClr val="111111"/>
                </a:solidFill>
              </a:rPr>
              <a:t>　　1999 國立嘉義大學 美術系 兼任講師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zh-TW" sz="900">
                <a:solidFill>
                  <a:srgbClr val="111111"/>
                </a:solidFill>
              </a:rPr>
              <a:t>　　美國紐約 亞洲文化協會 進駐藝術家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zh-TW" sz="900">
                <a:solidFill>
                  <a:srgbClr val="111111"/>
                </a:solidFill>
              </a:rPr>
              <a:t>　　美國舊金山 赫德蘭藝術中心 Headland Center for the Arts 駐村藝術家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zh-TW" sz="900">
                <a:solidFill>
                  <a:srgbClr val="111111"/>
                </a:solidFill>
              </a:rPr>
              <a:t>　　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zh-TW" sz="900">
                <a:solidFill>
                  <a:srgbClr val="111111"/>
                </a:solidFill>
              </a:rPr>
              <a:t>　　 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zh-TW" sz="900">
                <a:solidFill>
                  <a:srgbClr val="111111"/>
                </a:solidFill>
              </a:rPr>
              <a:t>　　獲獎記錄：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zh-TW" sz="900">
                <a:solidFill>
                  <a:srgbClr val="111111"/>
                </a:solidFill>
              </a:rPr>
              <a:t>　　2007 《第一屆公共藝術獎》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zh-TW" sz="900">
                <a:solidFill>
                  <a:srgbClr val="111111"/>
                </a:solidFill>
              </a:rPr>
              <a:t>　　1999 《李仲生基金會－現代繪畫創作獎》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zh-TW" sz="900">
                <a:solidFill>
                  <a:srgbClr val="111111"/>
                </a:solidFill>
              </a:rPr>
              <a:t>　　1998 《台南－波士頓藝術家交流計劃》台南市文化局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zh-TW" sz="900">
                <a:solidFill>
                  <a:srgbClr val="111111"/>
                </a:solidFill>
              </a:rPr>
              <a:t>　　《法國 巴黎國際藝術村工作室獎學金》教育部 國際文教處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zh-TW" sz="900">
                <a:solidFill>
                  <a:srgbClr val="111111"/>
                </a:solidFill>
              </a:rPr>
              <a:t>　　《美國亞洲文化協會 台灣獎助計畫》赴紐約及舊金山赫德蘭藝術中心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zh-TW" sz="900">
                <a:solidFill>
                  <a:srgbClr val="111111"/>
                </a:solidFill>
              </a:rPr>
              <a:t>　　1997 《台北獎》台北市第24屆美展 台北市立美術館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zh-TW" sz="900">
                <a:solidFill>
                  <a:srgbClr val="111111"/>
                </a:solidFill>
              </a:rPr>
              <a:t>　　《台北縣政府獎》「河流新亞洲藝術．台北對話」台北縣美展 北縣立文化中心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zh-TW" sz="900">
                <a:solidFill>
                  <a:srgbClr val="111111"/>
                </a:solidFill>
              </a:rPr>
              <a:t>　　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zh-TW" sz="900">
                <a:solidFill>
                  <a:srgbClr val="111111"/>
                </a:solidFill>
              </a:rPr>
              <a:t>　　個展：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zh-TW" sz="900">
                <a:solidFill>
                  <a:srgbClr val="111111"/>
                </a:solidFill>
              </a:rPr>
              <a:t>　　2009 《陶亞倫個展》奧地利 林茲 OK Center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zh-TW" sz="900">
                <a:solidFill>
                  <a:srgbClr val="111111"/>
                </a:solidFill>
              </a:rPr>
              <a:t>　　2003 《陶亞倫個展》芬蘭赫爾辛基 北歐當代藝術中心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zh-TW" sz="900">
                <a:solidFill>
                  <a:srgbClr val="111111"/>
                </a:solidFill>
              </a:rPr>
              <a:t>　　《陶亞倫個展》伊通公園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zh-TW" sz="900">
                <a:solidFill>
                  <a:srgbClr val="111111"/>
                </a:solidFill>
              </a:rPr>
              <a:t>　　2000 《黑--陶亞倫個展》台北市立美術館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zh-TW" sz="900">
                <a:solidFill>
                  <a:srgbClr val="111111"/>
                </a:solidFill>
              </a:rPr>
              <a:t>　　《線性空間--陶亞倫裝置藝術作品展》香港 視覺藝術中心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zh-TW" sz="900">
                <a:solidFill>
                  <a:srgbClr val="111111"/>
                </a:solidFill>
              </a:rPr>
              <a:t>　　1999 《陶亞倫個展》舊金山 赫德蘭藝術中心 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zh-TW"/>
              <a:t>消失的主體 陶亞倫個展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76" name="Shape 7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90625" y="1634250"/>
            <a:ext cx="676275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dark">
  <a:themeElements>
    <a:clrScheme name="Custom 345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如螢幕大小 (16:9)</PresentationFormat>
  <Paragraphs>64</Paragraphs>
  <Slides>16</Slides>
  <Notes>16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simple-dark</vt:lpstr>
      <vt:lpstr>投影片 1</vt:lpstr>
      <vt:lpstr>消失的主體:當代文化與媒體的核⼼思維 演講者：陶亞倫</vt:lpstr>
      <vt:lpstr>Summary</vt:lpstr>
      <vt:lpstr>投影片 4</vt:lpstr>
      <vt:lpstr>投影片 5</vt:lpstr>
      <vt:lpstr>Keyword</vt:lpstr>
      <vt:lpstr>Background</vt:lpstr>
      <vt:lpstr>投影片 8</vt:lpstr>
      <vt:lpstr>消失的主體 陶亞倫個展</vt:lpstr>
      <vt:lpstr>空相</vt:lpstr>
      <vt:lpstr>自我顯相儀</vt:lpstr>
      <vt:lpstr>內在世界的環場投影儀</vt:lpstr>
      <vt:lpstr>外在世界的全景顯像儀</vt:lpstr>
      <vt:lpstr>靈光「乍」現</vt:lpstr>
      <vt:lpstr>Connection</vt:lpstr>
      <vt:lpstr>投影片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cp:lastModifiedBy>suchu</cp:lastModifiedBy>
  <cp:revision>1</cp:revision>
  <dcterms:modified xsi:type="dcterms:W3CDTF">2014-01-19T05:53:16Z</dcterms:modified>
</cp:coreProperties>
</file>